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1" r:id="rId5"/>
    <p:sldId id="262" r:id="rId6"/>
    <p:sldId id="260" r:id="rId7"/>
    <p:sldId id="263" r:id="rId8"/>
    <p:sldId id="256" r:id="rId9"/>
    <p:sldId id="257" r:id="rId10"/>
    <p:sldId id="258" r:id="rId11"/>
    <p:sldId id="25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81" autoAdjust="0"/>
    <p:restoredTop sz="94660"/>
  </p:normalViewPr>
  <p:slideViewPr>
    <p:cSldViewPr snapToGrid="0">
      <p:cViewPr>
        <p:scale>
          <a:sx n="150" d="100"/>
          <a:sy n="150" d="100"/>
        </p:scale>
        <p:origin x="104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D0FF0-D016-9331-B588-0862BDC0EE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6E9778-0391-7349-0CD5-F4A0A584FE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D2F07-2F73-04FB-69A7-180040C4B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946A6-5DAD-1920-9B6F-B10C8AC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09A9B-0234-3849-D499-8DD090ABC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7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CFECD-943C-22F3-540A-D6AC2D790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4E332C-B085-B253-D63F-8EF716DEF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FB11E-2D3D-8CCD-D0D0-2E8A0210A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3D8C5-88D5-7DE0-9D4B-1EFD4D464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25031-AC6B-8AFE-11DF-66DB98835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50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50F1F5-12BB-6842-541D-2CF071AD3F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31F576-E483-45E6-C89D-CABEB51D2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5F557-F985-179D-8DCA-9D18B1798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D7493-A62E-DDB5-E4F6-FC39C5F81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D37D0-96C6-F1EB-E8D4-426FF2C7C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86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AD5A9-CCB5-5A2B-9272-ADB9D22F1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09160-6308-E73D-15FF-8D8A0A7B7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A0247-615F-FB5E-5A3E-36FF0BE4D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B7748-F860-2590-453F-9220FE629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18E62-CBAA-F1C6-91F4-5E5F0C4C8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987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FD585-ECAF-755F-94E5-3E6B343B8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EEDAF8-EDAD-085A-9B9F-D54D5B55B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E6F68-AD22-C339-B954-D687B985C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5623C-858C-3920-E33A-B1D93472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63D40-3E9D-3556-5084-59F030619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666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90F24-21FA-F2BF-D400-AE1EA2084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95AD2-D5EC-427B-522C-3E7E0DA003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9A2C82-3A7A-307C-14CF-32AF3CA4F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407147-95F4-8D08-AFF4-43EF90D6B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177065-7012-03DD-D106-D0C5C872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F2BF5-863B-0C8E-800F-EEB35F220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653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B9806-3D9E-6052-102D-7A8E51E69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B79D8-191D-4F62-8217-815695E06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979210-6D9B-B1D3-D34C-CD7E686A2F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680217-8F5F-F8E7-D9BC-094C0B2325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6EE5CA-B176-487E-55FD-962C00A61E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F218BE-A1CA-B90B-FF29-0E831F938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9F946E-840A-667D-16B3-4103284C5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6E9AFF-718A-91B3-080B-825E1A634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AE93E-7BF1-0262-D06C-651FC0A58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402D6-A343-7184-8186-3DBB31F00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436F28-D29E-9560-56CB-AB07FA5F0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B3E333-98C3-1B01-C10B-E11B0BF3D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170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191EDB-95C0-BD1C-4AD9-2AEFEA610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AB0431-F544-42EE-B3A7-73291CBF5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4192D3-6692-5C52-9481-E25E576C4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59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F3535-26BC-E6B7-9088-D99EBB9BE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9DC7E-B54B-A92D-28B8-78B1BF8A1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3BE394-77AA-0434-FC61-5B2D250BE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AF7C40-FF1F-220F-DEA4-AB5DF0253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C985A8-645E-7ED6-F9A0-D1FDE11A2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659C8-2BE5-721A-67AD-446E2EFAD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50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E7263-1161-1B74-7BBC-22430A499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A7C79E-6A47-BF93-6812-A64A47B241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93A298-AB29-7266-7D99-E446BD0C0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2C46A-51AC-2F91-87AD-3C99DA617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35066-9314-A86E-D09B-438C46274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BDF978-F1AC-D9DF-4010-6FA9CECEC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671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BA57A-A5E0-C79E-2C3C-8921E71FB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E6C408-C9C9-A1F4-DF99-1CAD2DC6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13B0C-4368-3413-CD87-471D51A440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30593-D0A8-4739-AD26-5E625CBC2930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BD947-BD95-E1E7-49F4-18EC5A5536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119CA-8378-9E36-70DC-E88FF3B7A6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4D8197-FED4-4907-99B6-3996A312B1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652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F06A93-A286-C61B-7291-65A52E6A8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249" y="0"/>
            <a:ext cx="4553893" cy="42756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F670F5D-0DD9-9DAB-476C-30677E83F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75638"/>
            <a:ext cx="5858391" cy="25638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A6C824-0355-33A8-C535-CC110A2874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8391" y="425818"/>
            <a:ext cx="6258804" cy="600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478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5C9792F-107F-AAFD-35F1-28B0D4538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6043" y="381063"/>
            <a:ext cx="4906436" cy="304793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E7F3C92-91B5-AECF-7FC3-26D555277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502171"/>
            <a:ext cx="5566909" cy="29268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D938BCD-6406-EE26-62D1-427B532089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882" y="3756663"/>
            <a:ext cx="5566909" cy="29001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11FFEA-E026-2C96-BC49-AD9B22AB7C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740190"/>
            <a:ext cx="5566909" cy="293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020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3DF526-F5A6-0CB0-F6CC-1B58BF8DE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417118"/>
            <a:ext cx="6019800" cy="29503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FF9EE5-0A00-4F29-7AF8-12D64C937B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677139"/>
            <a:ext cx="6019800" cy="29305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4CE02F-92EB-6D4A-1671-CF6F3B44AE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200" y="3680352"/>
            <a:ext cx="6019800" cy="29240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C9792F-107F-AAFD-35F1-28B0D45386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6043" y="381063"/>
            <a:ext cx="4906436" cy="304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879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CA5C10-9F3B-A022-2D74-42706AAD1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35" y="360079"/>
            <a:ext cx="5252180" cy="30689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439AC3B-4023-536A-F4FF-5B2186EC0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8087" y="360078"/>
            <a:ext cx="5124997" cy="3068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CC7289-7F3C-0C3A-6536-39F06AD2F8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204" y="3572137"/>
            <a:ext cx="5168711" cy="30689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11D1E1-F246-32AE-DA40-D58431AF03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087" y="3572137"/>
            <a:ext cx="5104940" cy="306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67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8BEEF8-FE9A-9CB1-2D04-707B7E012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8506" y="496957"/>
            <a:ext cx="5831385" cy="62351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04DBE35-D9B6-2AD5-E6E7-0B79B927E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09" y="496956"/>
            <a:ext cx="5831386" cy="605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953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8BEEF8-FE9A-9CB1-2D04-707B7E012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8506" y="496957"/>
            <a:ext cx="5831385" cy="62351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EC40E5-2B88-E2C0-550D-FD3388319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06" y="496957"/>
            <a:ext cx="5831387" cy="5943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515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8BEEF8-FE9A-9CB1-2D04-707B7E012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8506" y="496957"/>
            <a:ext cx="5831385" cy="62351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1B1AC89-0CBF-EF4A-6108-778C1765F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6957"/>
            <a:ext cx="6043495" cy="593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638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0B2259-CFF6-83A0-D30F-81DA781FE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0140" y="596982"/>
            <a:ext cx="5820702" cy="28320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F4CFD0-9602-AA65-0445-272162723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648" y="3632478"/>
            <a:ext cx="5820703" cy="28381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B38B18-E9B7-3CE7-0F13-34A4455D90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794" y="596982"/>
            <a:ext cx="5586473" cy="27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421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523716FAC68746ABACC880A195D8C2" ma:contentTypeVersion="4" ma:contentTypeDescription="Create a new document." ma:contentTypeScope="" ma:versionID="e627c14a03cfe7412c97c7f803fba83e">
  <xsd:schema xmlns:xsd="http://www.w3.org/2001/XMLSchema" xmlns:xs="http://www.w3.org/2001/XMLSchema" xmlns:p="http://schemas.microsoft.com/office/2006/metadata/properties" xmlns:ns3="d76745bc-569f-4d2f-80df-2474fad71898" targetNamespace="http://schemas.microsoft.com/office/2006/metadata/properties" ma:root="true" ma:fieldsID="2c7550dc859ae5f003ec7591cb835868" ns3:_="">
    <xsd:import namespace="d76745bc-569f-4d2f-80df-2474fad7189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745bc-569f-4d2f-80df-2474fad718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76745bc-569f-4d2f-80df-2474fad71898" xsi:nil="true"/>
  </documentManagement>
</p:properties>
</file>

<file path=customXml/itemProps1.xml><?xml version="1.0" encoding="utf-8"?>
<ds:datastoreItem xmlns:ds="http://schemas.openxmlformats.org/officeDocument/2006/customXml" ds:itemID="{AA11996D-51A3-4F6F-A72C-4570841BC68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C22001A-B032-4B56-B6F2-C5A123871F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745bc-569f-4d2f-80df-2474fad7189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809EF88-C8A6-440B-894C-21F93B98FA57}">
  <ds:schemaRefs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dcmitype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d76745bc-569f-4d2f-80df-2474fad7189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0</Words>
  <Application>Microsoft Macintosh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Jingxiao Liu</dc:creator>
  <cp:lastModifiedBy>Jingxiao Liu</cp:lastModifiedBy>
  <cp:revision>9</cp:revision>
  <dcterms:created xsi:type="dcterms:W3CDTF">2023-11-02T19:39:31Z</dcterms:created>
  <dcterms:modified xsi:type="dcterms:W3CDTF">2023-11-14T01:06:58Z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0x010100B2523716FAC68746ABACC880A195D8C2</vt:lpwstr>
  </property>
</Properties>
</file>

<file path=docProps/thumbnail.jpeg>
</file>